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56" r:id="rId2"/>
    <p:sldId id="258" r:id="rId3"/>
    <p:sldId id="264" r:id="rId4"/>
    <p:sldId id="268" r:id="rId5"/>
    <p:sldId id="266" r:id="rId6"/>
    <p:sldId id="269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59"/>
    <p:restoredTop sz="60497" autoAdjust="0"/>
  </p:normalViewPr>
  <p:slideViewPr>
    <p:cSldViewPr snapToGrid="0" snapToObjects="1">
      <p:cViewPr varScale="1">
        <p:scale>
          <a:sx n="54" d="100"/>
          <a:sy n="54" d="100"/>
        </p:scale>
        <p:origin x="1092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localhost\Users\joshuasullivan\Dropbox\ROCO504\Gait%20Lab\Throw%208%20Working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'throw0008 export'!$AB$1:$AB$5</c:f>
              <c:strCache>
                <c:ptCount val="5"/>
                <c:pt idx="3">
                  <c:v>scapula_humerus</c:v>
                </c:pt>
                <c:pt idx="4">
                  <c:v>(deg)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'throw0008 export'!$AB$6:$AB$606</c:f>
              <c:numCache>
                <c:formatCode>General</c:formatCode>
                <c:ptCount val="601"/>
                <c:pt idx="0">
                  <c:v>52.4</c:v>
                </c:pt>
                <c:pt idx="1">
                  <c:v>52.41</c:v>
                </c:pt>
                <c:pt idx="2">
                  <c:v>52.45</c:v>
                </c:pt>
                <c:pt idx="3">
                  <c:v>52.46</c:v>
                </c:pt>
                <c:pt idx="4">
                  <c:v>52.45</c:v>
                </c:pt>
                <c:pt idx="5">
                  <c:v>52.44</c:v>
                </c:pt>
                <c:pt idx="6">
                  <c:v>52.46</c:v>
                </c:pt>
                <c:pt idx="7">
                  <c:v>52.44</c:v>
                </c:pt>
                <c:pt idx="8">
                  <c:v>52.4</c:v>
                </c:pt>
                <c:pt idx="9">
                  <c:v>52.35</c:v>
                </c:pt>
                <c:pt idx="10">
                  <c:v>52.36</c:v>
                </c:pt>
                <c:pt idx="11">
                  <c:v>52.39</c:v>
                </c:pt>
                <c:pt idx="12">
                  <c:v>52.38</c:v>
                </c:pt>
                <c:pt idx="13">
                  <c:v>52.39</c:v>
                </c:pt>
                <c:pt idx="14">
                  <c:v>52.41</c:v>
                </c:pt>
                <c:pt idx="15">
                  <c:v>52.48</c:v>
                </c:pt>
                <c:pt idx="16">
                  <c:v>52.48</c:v>
                </c:pt>
                <c:pt idx="17">
                  <c:v>52.45</c:v>
                </c:pt>
                <c:pt idx="18">
                  <c:v>52.39</c:v>
                </c:pt>
                <c:pt idx="19">
                  <c:v>52.39</c:v>
                </c:pt>
                <c:pt idx="20">
                  <c:v>52.4</c:v>
                </c:pt>
                <c:pt idx="21">
                  <c:v>52.44</c:v>
                </c:pt>
                <c:pt idx="22">
                  <c:v>52.44</c:v>
                </c:pt>
                <c:pt idx="23">
                  <c:v>52.42</c:v>
                </c:pt>
                <c:pt idx="24">
                  <c:v>52.4</c:v>
                </c:pt>
                <c:pt idx="25">
                  <c:v>52.37</c:v>
                </c:pt>
                <c:pt idx="26">
                  <c:v>52.38</c:v>
                </c:pt>
                <c:pt idx="27">
                  <c:v>52.4</c:v>
                </c:pt>
                <c:pt idx="28">
                  <c:v>52.45</c:v>
                </c:pt>
                <c:pt idx="29">
                  <c:v>52.43</c:v>
                </c:pt>
                <c:pt idx="30">
                  <c:v>52.4</c:v>
                </c:pt>
                <c:pt idx="31">
                  <c:v>52.35</c:v>
                </c:pt>
                <c:pt idx="32">
                  <c:v>52.34</c:v>
                </c:pt>
                <c:pt idx="33">
                  <c:v>52.33</c:v>
                </c:pt>
                <c:pt idx="34">
                  <c:v>52.34</c:v>
                </c:pt>
                <c:pt idx="35">
                  <c:v>52.37</c:v>
                </c:pt>
                <c:pt idx="36">
                  <c:v>52.38</c:v>
                </c:pt>
                <c:pt idx="37">
                  <c:v>52.39</c:v>
                </c:pt>
                <c:pt idx="38">
                  <c:v>52.42</c:v>
                </c:pt>
                <c:pt idx="39">
                  <c:v>52.45</c:v>
                </c:pt>
                <c:pt idx="40">
                  <c:v>52.47</c:v>
                </c:pt>
                <c:pt idx="41">
                  <c:v>52.47</c:v>
                </c:pt>
                <c:pt idx="42">
                  <c:v>52.48</c:v>
                </c:pt>
                <c:pt idx="43">
                  <c:v>52.49</c:v>
                </c:pt>
                <c:pt idx="44">
                  <c:v>52.5</c:v>
                </c:pt>
                <c:pt idx="45">
                  <c:v>52.47</c:v>
                </c:pt>
                <c:pt idx="46">
                  <c:v>52.42</c:v>
                </c:pt>
                <c:pt idx="47">
                  <c:v>52.36</c:v>
                </c:pt>
                <c:pt idx="48">
                  <c:v>52.35</c:v>
                </c:pt>
                <c:pt idx="49">
                  <c:v>52.37</c:v>
                </c:pt>
                <c:pt idx="50">
                  <c:v>52.44</c:v>
                </c:pt>
                <c:pt idx="51">
                  <c:v>52.48</c:v>
                </c:pt>
                <c:pt idx="52">
                  <c:v>52.53</c:v>
                </c:pt>
                <c:pt idx="53">
                  <c:v>52.55</c:v>
                </c:pt>
                <c:pt idx="54">
                  <c:v>52.59</c:v>
                </c:pt>
                <c:pt idx="55">
                  <c:v>52.63</c:v>
                </c:pt>
                <c:pt idx="56">
                  <c:v>52.66</c:v>
                </c:pt>
                <c:pt idx="57">
                  <c:v>52.72</c:v>
                </c:pt>
                <c:pt idx="58">
                  <c:v>52.79</c:v>
                </c:pt>
                <c:pt idx="59">
                  <c:v>52.86</c:v>
                </c:pt>
                <c:pt idx="60">
                  <c:v>52.96</c:v>
                </c:pt>
                <c:pt idx="61">
                  <c:v>53.07</c:v>
                </c:pt>
                <c:pt idx="62">
                  <c:v>53.15</c:v>
                </c:pt>
                <c:pt idx="63">
                  <c:v>53.17</c:v>
                </c:pt>
                <c:pt idx="64">
                  <c:v>53.21</c:v>
                </c:pt>
                <c:pt idx="65">
                  <c:v>53.3</c:v>
                </c:pt>
                <c:pt idx="66">
                  <c:v>53.39</c:v>
                </c:pt>
                <c:pt idx="67">
                  <c:v>53.47</c:v>
                </c:pt>
                <c:pt idx="68">
                  <c:v>53.53</c:v>
                </c:pt>
                <c:pt idx="69">
                  <c:v>53.62</c:v>
                </c:pt>
                <c:pt idx="70">
                  <c:v>53.74</c:v>
                </c:pt>
                <c:pt idx="71">
                  <c:v>53.82</c:v>
                </c:pt>
                <c:pt idx="72">
                  <c:v>53.88</c:v>
                </c:pt>
                <c:pt idx="73">
                  <c:v>53.94</c:v>
                </c:pt>
                <c:pt idx="74">
                  <c:v>54.02</c:v>
                </c:pt>
                <c:pt idx="75">
                  <c:v>54.18</c:v>
                </c:pt>
                <c:pt idx="76">
                  <c:v>54.33</c:v>
                </c:pt>
                <c:pt idx="77">
                  <c:v>54.49</c:v>
                </c:pt>
                <c:pt idx="78">
                  <c:v>54.68</c:v>
                </c:pt>
                <c:pt idx="79">
                  <c:v>54.85</c:v>
                </c:pt>
                <c:pt idx="80">
                  <c:v>55.09</c:v>
                </c:pt>
                <c:pt idx="81">
                  <c:v>55.27</c:v>
                </c:pt>
                <c:pt idx="82">
                  <c:v>55.44</c:v>
                </c:pt>
                <c:pt idx="83">
                  <c:v>55.58</c:v>
                </c:pt>
                <c:pt idx="84">
                  <c:v>55.76</c:v>
                </c:pt>
                <c:pt idx="85">
                  <c:v>55.97</c:v>
                </c:pt>
                <c:pt idx="86">
                  <c:v>56.23</c:v>
                </c:pt>
                <c:pt idx="87">
                  <c:v>56.41</c:v>
                </c:pt>
                <c:pt idx="88">
                  <c:v>56.56</c:v>
                </c:pt>
                <c:pt idx="89">
                  <c:v>56.65</c:v>
                </c:pt>
                <c:pt idx="90">
                  <c:v>56.81</c:v>
                </c:pt>
                <c:pt idx="91">
                  <c:v>56.99</c:v>
                </c:pt>
                <c:pt idx="92">
                  <c:v>57.17</c:v>
                </c:pt>
                <c:pt idx="93">
                  <c:v>57.28</c:v>
                </c:pt>
                <c:pt idx="94">
                  <c:v>57.4</c:v>
                </c:pt>
                <c:pt idx="95">
                  <c:v>57.51</c:v>
                </c:pt>
                <c:pt idx="96">
                  <c:v>57.66</c:v>
                </c:pt>
                <c:pt idx="97">
                  <c:v>57.8</c:v>
                </c:pt>
                <c:pt idx="98">
                  <c:v>57.98</c:v>
                </c:pt>
                <c:pt idx="99">
                  <c:v>58.05</c:v>
                </c:pt>
                <c:pt idx="100">
                  <c:v>58.23</c:v>
                </c:pt>
                <c:pt idx="101">
                  <c:v>58.44</c:v>
                </c:pt>
                <c:pt idx="102">
                  <c:v>58.76</c:v>
                </c:pt>
                <c:pt idx="103">
                  <c:v>59.01</c:v>
                </c:pt>
                <c:pt idx="104">
                  <c:v>59.21</c:v>
                </c:pt>
                <c:pt idx="105">
                  <c:v>59.41</c:v>
                </c:pt>
                <c:pt idx="106">
                  <c:v>59.56</c:v>
                </c:pt>
                <c:pt idx="107">
                  <c:v>59.74</c:v>
                </c:pt>
                <c:pt idx="108">
                  <c:v>59.91</c:v>
                </c:pt>
                <c:pt idx="109">
                  <c:v>60.1</c:v>
                </c:pt>
                <c:pt idx="110">
                  <c:v>60.25</c:v>
                </c:pt>
                <c:pt idx="111">
                  <c:v>60.37</c:v>
                </c:pt>
                <c:pt idx="112">
                  <c:v>60.44</c:v>
                </c:pt>
                <c:pt idx="113">
                  <c:v>60.49</c:v>
                </c:pt>
                <c:pt idx="114">
                  <c:v>60.57</c:v>
                </c:pt>
                <c:pt idx="115">
                  <c:v>60.67</c:v>
                </c:pt>
                <c:pt idx="116">
                  <c:v>60.76</c:v>
                </c:pt>
                <c:pt idx="117">
                  <c:v>60.85</c:v>
                </c:pt>
                <c:pt idx="118">
                  <c:v>60.93</c:v>
                </c:pt>
                <c:pt idx="119">
                  <c:v>61</c:v>
                </c:pt>
                <c:pt idx="120">
                  <c:v>61.07</c:v>
                </c:pt>
                <c:pt idx="121">
                  <c:v>61.17</c:v>
                </c:pt>
                <c:pt idx="122">
                  <c:v>61.24</c:v>
                </c:pt>
                <c:pt idx="123">
                  <c:v>61.29</c:v>
                </c:pt>
                <c:pt idx="124">
                  <c:v>61.33</c:v>
                </c:pt>
                <c:pt idx="125">
                  <c:v>61.47</c:v>
                </c:pt>
                <c:pt idx="126">
                  <c:v>61.59</c:v>
                </c:pt>
                <c:pt idx="127">
                  <c:v>61.69</c:v>
                </c:pt>
                <c:pt idx="128">
                  <c:v>61.78</c:v>
                </c:pt>
                <c:pt idx="129">
                  <c:v>61.92</c:v>
                </c:pt>
                <c:pt idx="130">
                  <c:v>62.07</c:v>
                </c:pt>
                <c:pt idx="131">
                  <c:v>62.19</c:v>
                </c:pt>
                <c:pt idx="132">
                  <c:v>62.35</c:v>
                </c:pt>
                <c:pt idx="133">
                  <c:v>62.48</c:v>
                </c:pt>
                <c:pt idx="134">
                  <c:v>62.58</c:v>
                </c:pt>
                <c:pt idx="135">
                  <c:v>62.67</c:v>
                </c:pt>
                <c:pt idx="136">
                  <c:v>62.8</c:v>
                </c:pt>
                <c:pt idx="137">
                  <c:v>62.95</c:v>
                </c:pt>
                <c:pt idx="138">
                  <c:v>63.09</c:v>
                </c:pt>
                <c:pt idx="139">
                  <c:v>63.22</c:v>
                </c:pt>
                <c:pt idx="140">
                  <c:v>63.29</c:v>
                </c:pt>
                <c:pt idx="141">
                  <c:v>63.36</c:v>
                </c:pt>
                <c:pt idx="142">
                  <c:v>63.41</c:v>
                </c:pt>
                <c:pt idx="143">
                  <c:v>63.48</c:v>
                </c:pt>
                <c:pt idx="144">
                  <c:v>63.49</c:v>
                </c:pt>
                <c:pt idx="145">
                  <c:v>63.49</c:v>
                </c:pt>
                <c:pt idx="146">
                  <c:v>63.47</c:v>
                </c:pt>
                <c:pt idx="147">
                  <c:v>63.46</c:v>
                </c:pt>
                <c:pt idx="148">
                  <c:v>63.39</c:v>
                </c:pt>
                <c:pt idx="149">
                  <c:v>63.35</c:v>
                </c:pt>
                <c:pt idx="150">
                  <c:v>63.28</c:v>
                </c:pt>
                <c:pt idx="151">
                  <c:v>63.21</c:v>
                </c:pt>
                <c:pt idx="152">
                  <c:v>63.14</c:v>
                </c:pt>
                <c:pt idx="153">
                  <c:v>63.09</c:v>
                </c:pt>
                <c:pt idx="154">
                  <c:v>63.07</c:v>
                </c:pt>
                <c:pt idx="155">
                  <c:v>63.03</c:v>
                </c:pt>
                <c:pt idx="156">
                  <c:v>62.85</c:v>
                </c:pt>
                <c:pt idx="157">
                  <c:v>62.68</c:v>
                </c:pt>
                <c:pt idx="158">
                  <c:v>62.67</c:v>
                </c:pt>
                <c:pt idx="159">
                  <c:v>62.81</c:v>
                </c:pt>
                <c:pt idx="160">
                  <c:v>62.96</c:v>
                </c:pt>
                <c:pt idx="161">
                  <c:v>62.86</c:v>
                </c:pt>
                <c:pt idx="162">
                  <c:v>62.87</c:v>
                </c:pt>
                <c:pt idx="163">
                  <c:v>62.87</c:v>
                </c:pt>
                <c:pt idx="164">
                  <c:v>62.96</c:v>
                </c:pt>
                <c:pt idx="165">
                  <c:v>62.9</c:v>
                </c:pt>
                <c:pt idx="166">
                  <c:v>62.8</c:v>
                </c:pt>
                <c:pt idx="167">
                  <c:v>62.67</c:v>
                </c:pt>
                <c:pt idx="168">
                  <c:v>62.53</c:v>
                </c:pt>
                <c:pt idx="169">
                  <c:v>62.33</c:v>
                </c:pt>
                <c:pt idx="170">
                  <c:v>62.09</c:v>
                </c:pt>
                <c:pt idx="171">
                  <c:v>61.71</c:v>
                </c:pt>
                <c:pt idx="172">
                  <c:v>61.5</c:v>
                </c:pt>
                <c:pt idx="173">
                  <c:v>61.33</c:v>
                </c:pt>
                <c:pt idx="174">
                  <c:v>61.29</c:v>
                </c:pt>
                <c:pt idx="175">
                  <c:v>61.14</c:v>
                </c:pt>
                <c:pt idx="176">
                  <c:v>60.96</c:v>
                </c:pt>
                <c:pt idx="177">
                  <c:v>60.75</c:v>
                </c:pt>
                <c:pt idx="178">
                  <c:v>60.55</c:v>
                </c:pt>
                <c:pt idx="179">
                  <c:v>60.37</c:v>
                </c:pt>
                <c:pt idx="180">
                  <c:v>60.21</c:v>
                </c:pt>
                <c:pt idx="181">
                  <c:v>60.03</c:v>
                </c:pt>
                <c:pt idx="182">
                  <c:v>59.86</c:v>
                </c:pt>
                <c:pt idx="183">
                  <c:v>59.73</c:v>
                </c:pt>
                <c:pt idx="184">
                  <c:v>59.58</c:v>
                </c:pt>
                <c:pt idx="185">
                  <c:v>59.44</c:v>
                </c:pt>
                <c:pt idx="186">
                  <c:v>59.26</c:v>
                </c:pt>
                <c:pt idx="187">
                  <c:v>59.13</c:v>
                </c:pt>
                <c:pt idx="188">
                  <c:v>59.04</c:v>
                </c:pt>
                <c:pt idx="189">
                  <c:v>58.98</c:v>
                </c:pt>
                <c:pt idx="190">
                  <c:v>58.88</c:v>
                </c:pt>
                <c:pt idx="191">
                  <c:v>58.72</c:v>
                </c:pt>
                <c:pt idx="192">
                  <c:v>58.56</c:v>
                </c:pt>
                <c:pt idx="193">
                  <c:v>58.39</c:v>
                </c:pt>
                <c:pt idx="194">
                  <c:v>58.23</c:v>
                </c:pt>
                <c:pt idx="195">
                  <c:v>58.05</c:v>
                </c:pt>
                <c:pt idx="196">
                  <c:v>57.91</c:v>
                </c:pt>
                <c:pt idx="197">
                  <c:v>57.77</c:v>
                </c:pt>
                <c:pt idx="198">
                  <c:v>57.61</c:v>
                </c:pt>
                <c:pt idx="199">
                  <c:v>57.44</c:v>
                </c:pt>
                <c:pt idx="200">
                  <c:v>57.26</c:v>
                </c:pt>
                <c:pt idx="201">
                  <c:v>57.07</c:v>
                </c:pt>
                <c:pt idx="202">
                  <c:v>56.88</c:v>
                </c:pt>
                <c:pt idx="203">
                  <c:v>56.65</c:v>
                </c:pt>
                <c:pt idx="204">
                  <c:v>56.43</c:v>
                </c:pt>
                <c:pt idx="205">
                  <c:v>56.2</c:v>
                </c:pt>
                <c:pt idx="206">
                  <c:v>55.99</c:v>
                </c:pt>
                <c:pt idx="207">
                  <c:v>55.79</c:v>
                </c:pt>
                <c:pt idx="208">
                  <c:v>55.56</c:v>
                </c:pt>
                <c:pt idx="209">
                  <c:v>55.33</c:v>
                </c:pt>
                <c:pt idx="210">
                  <c:v>55.08</c:v>
                </c:pt>
                <c:pt idx="211">
                  <c:v>54.83</c:v>
                </c:pt>
                <c:pt idx="212">
                  <c:v>54.58</c:v>
                </c:pt>
                <c:pt idx="213">
                  <c:v>54.27</c:v>
                </c:pt>
                <c:pt idx="214">
                  <c:v>53.98</c:v>
                </c:pt>
                <c:pt idx="215">
                  <c:v>53.69</c:v>
                </c:pt>
                <c:pt idx="216">
                  <c:v>53.41</c:v>
                </c:pt>
                <c:pt idx="217">
                  <c:v>53.12</c:v>
                </c:pt>
                <c:pt idx="218">
                  <c:v>52.66</c:v>
                </c:pt>
                <c:pt idx="219">
                  <c:v>52.31</c:v>
                </c:pt>
                <c:pt idx="220">
                  <c:v>51.85</c:v>
                </c:pt>
                <c:pt idx="221">
                  <c:v>51.51</c:v>
                </c:pt>
                <c:pt idx="222">
                  <c:v>51.03</c:v>
                </c:pt>
                <c:pt idx="223">
                  <c:v>50.64</c:v>
                </c:pt>
                <c:pt idx="224">
                  <c:v>50.27</c:v>
                </c:pt>
                <c:pt idx="225">
                  <c:v>49.91</c:v>
                </c:pt>
                <c:pt idx="226">
                  <c:v>49.55</c:v>
                </c:pt>
                <c:pt idx="227">
                  <c:v>49.17</c:v>
                </c:pt>
                <c:pt idx="228">
                  <c:v>48.81</c:v>
                </c:pt>
                <c:pt idx="229">
                  <c:v>48.47</c:v>
                </c:pt>
                <c:pt idx="230">
                  <c:v>48.09</c:v>
                </c:pt>
                <c:pt idx="231">
                  <c:v>47.68</c:v>
                </c:pt>
                <c:pt idx="232">
                  <c:v>47.22</c:v>
                </c:pt>
                <c:pt idx="233">
                  <c:v>46.79</c:v>
                </c:pt>
                <c:pt idx="234">
                  <c:v>46.41</c:v>
                </c:pt>
                <c:pt idx="235">
                  <c:v>46.03</c:v>
                </c:pt>
                <c:pt idx="236">
                  <c:v>45.63</c:v>
                </c:pt>
                <c:pt idx="237">
                  <c:v>45.18</c:v>
                </c:pt>
                <c:pt idx="238">
                  <c:v>44.68</c:v>
                </c:pt>
                <c:pt idx="239">
                  <c:v>44.21</c:v>
                </c:pt>
                <c:pt idx="240">
                  <c:v>43.8</c:v>
                </c:pt>
                <c:pt idx="241">
                  <c:v>43.39</c:v>
                </c:pt>
                <c:pt idx="242">
                  <c:v>42.96</c:v>
                </c:pt>
                <c:pt idx="243">
                  <c:v>42.52</c:v>
                </c:pt>
                <c:pt idx="244">
                  <c:v>42.06</c:v>
                </c:pt>
                <c:pt idx="245">
                  <c:v>41.63</c:v>
                </c:pt>
                <c:pt idx="246">
                  <c:v>41.2</c:v>
                </c:pt>
                <c:pt idx="247">
                  <c:v>40.81</c:v>
                </c:pt>
                <c:pt idx="248">
                  <c:v>40.44</c:v>
                </c:pt>
                <c:pt idx="249">
                  <c:v>40.020000000000003</c:v>
                </c:pt>
                <c:pt idx="250">
                  <c:v>39.64</c:v>
                </c:pt>
                <c:pt idx="251">
                  <c:v>39.25</c:v>
                </c:pt>
                <c:pt idx="252">
                  <c:v>38.86</c:v>
                </c:pt>
                <c:pt idx="253">
                  <c:v>38.44</c:v>
                </c:pt>
                <c:pt idx="254">
                  <c:v>37.99</c:v>
                </c:pt>
                <c:pt idx="255">
                  <c:v>37.619999999999997</c:v>
                </c:pt>
                <c:pt idx="256">
                  <c:v>37.270000000000003</c:v>
                </c:pt>
                <c:pt idx="257">
                  <c:v>36.96</c:v>
                </c:pt>
                <c:pt idx="258">
                  <c:v>36.659999999999997</c:v>
                </c:pt>
                <c:pt idx="259">
                  <c:v>36.340000000000003</c:v>
                </c:pt>
                <c:pt idx="260">
                  <c:v>35.97</c:v>
                </c:pt>
                <c:pt idx="261">
                  <c:v>35.58</c:v>
                </c:pt>
                <c:pt idx="262">
                  <c:v>35.19</c:v>
                </c:pt>
                <c:pt idx="263">
                  <c:v>34.85</c:v>
                </c:pt>
                <c:pt idx="264">
                  <c:v>34.53</c:v>
                </c:pt>
                <c:pt idx="265">
                  <c:v>34.19</c:v>
                </c:pt>
                <c:pt idx="266">
                  <c:v>33.869999999999997</c:v>
                </c:pt>
                <c:pt idx="267">
                  <c:v>33.590000000000003</c:v>
                </c:pt>
                <c:pt idx="268">
                  <c:v>33.39</c:v>
                </c:pt>
                <c:pt idx="269">
                  <c:v>33.17</c:v>
                </c:pt>
                <c:pt idx="270">
                  <c:v>32.979999999999997</c:v>
                </c:pt>
                <c:pt idx="271">
                  <c:v>32.71</c:v>
                </c:pt>
                <c:pt idx="272">
                  <c:v>32.49</c:v>
                </c:pt>
                <c:pt idx="273">
                  <c:v>32.26</c:v>
                </c:pt>
                <c:pt idx="274">
                  <c:v>32.119999999999997</c:v>
                </c:pt>
                <c:pt idx="275">
                  <c:v>32.01</c:v>
                </c:pt>
                <c:pt idx="276">
                  <c:v>31.89</c:v>
                </c:pt>
                <c:pt idx="277">
                  <c:v>31.84</c:v>
                </c:pt>
                <c:pt idx="278">
                  <c:v>31.78</c:v>
                </c:pt>
                <c:pt idx="279">
                  <c:v>31.71</c:v>
                </c:pt>
                <c:pt idx="280">
                  <c:v>31.67</c:v>
                </c:pt>
                <c:pt idx="281">
                  <c:v>31.72</c:v>
                </c:pt>
                <c:pt idx="282">
                  <c:v>31.82</c:v>
                </c:pt>
                <c:pt idx="283">
                  <c:v>31.93</c:v>
                </c:pt>
                <c:pt idx="284">
                  <c:v>31.99</c:v>
                </c:pt>
                <c:pt idx="285">
                  <c:v>32.03</c:v>
                </c:pt>
                <c:pt idx="286">
                  <c:v>32.01</c:v>
                </c:pt>
                <c:pt idx="287">
                  <c:v>32.1</c:v>
                </c:pt>
                <c:pt idx="288">
                  <c:v>32.19</c:v>
                </c:pt>
                <c:pt idx="289">
                  <c:v>32.28</c:v>
                </c:pt>
                <c:pt idx="290">
                  <c:v>32.31</c:v>
                </c:pt>
                <c:pt idx="291">
                  <c:v>32.39</c:v>
                </c:pt>
                <c:pt idx="292">
                  <c:v>32.65</c:v>
                </c:pt>
                <c:pt idx="293">
                  <c:v>32.94</c:v>
                </c:pt>
                <c:pt idx="294">
                  <c:v>33.21</c:v>
                </c:pt>
                <c:pt idx="295">
                  <c:v>33.25</c:v>
                </c:pt>
                <c:pt idx="296">
                  <c:v>33.300000000000011</c:v>
                </c:pt>
                <c:pt idx="297">
                  <c:v>33.409999999999997</c:v>
                </c:pt>
                <c:pt idx="298">
                  <c:v>33.47</c:v>
                </c:pt>
                <c:pt idx="299">
                  <c:v>33.61</c:v>
                </c:pt>
                <c:pt idx="300">
                  <c:v>33.76</c:v>
                </c:pt>
                <c:pt idx="301">
                  <c:v>34.119999999999997</c:v>
                </c:pt>
                <c:pt idx="302">
                  <c:v>34.33</c:v>
                </c:pt>
                <c:pt idx="303">
                  <c:v>34.33</c:v>
                </c:pt>
                <c:pt idx="304">
                  <c:v>34.28</c:v>
                </c:pt>
                <c:pt idx="305">
                  <c:v>34.300000000000011</c:v>
                </c:pt>
                <c:pt idx="306">
                  <c:v>34.520000000000003</c:v>
                </c:pt>
                <c:pt idx="307">
                  <c:v>34.75</c:v>
                </c:pt>
                <c:pt idx="308">
                  <c:v>34.99</c:v>
                </c:pt>
                <c:pt idx="309">
                  <c:v>35.22</c:v>
                </c:pt>
                <c:pt idx="310">
                  <c:v>35.51</c:v>
                </c:pt>
                <c:pt idx="311">
                  <c:v>35.800000000000011</c:v>
                </c:pt>
                <c:pt idx="312">
                  <c:v>36.08</c:v>
                </c:pt>
                <c:pt idx="313">
                  <c:v>36.36</c:v>
                </c:pt>
                <c:pt idx="314">
                  <c:v>36.69</c:v>
                </c:pt>
                <c:pt idx="315">
                  <c:v>37.07</c:v>
                </c:pt>
                <c:pt idx="316">
                  <c:v>37.46</c:v>
                </c:pt>
                <c:pt idx="317">
                  <c:v>37.83</c:v>
                </c:pt>
                <c:pt idx="318">
                  <c:v>38.22</c:v>
                </c:pt>
                <c:pt idx="319">
                  <c:v>38.65</c:v>
                </c:pt>
                <c:pt idx="320">
                  <c:v>39.14</c:v>
                </c:pt>
                <c:pt idx="321">
                  <c:v>39.68</c:v>
                </c:pt>
                <c:pt idx="322">
                  <c:v>40.25</c:v>
                </c:pt>
                <c:pt idx="323">
                  <c:v>40.86</c:v>
                </c:pt>
                <c:pt idx="324">
                  <c:v>41.51</c:v>
                </c:pt>
                <c:pt idx="325">
                  <c:v>42.16</c:v>
                </c:pt>
                <c:pt idx="326">
                  <c:v>42.82</c:v>
                </c:pt>
                <c:pt idx="327">
                  <c:v>43.53</c:v>
                </c:pt>
                <c:pt idx="328">
                  <c:v>44.44</c:v>
                </c:pt>
                <c:pt idx="329">
                  <c:v>45.28</c:v>
                </c:pt>
                <c:pt idx="330">
                  <c:v>46.11</c:v>
                </c:pt>
                <c:pt idx="331">
                  <c:v>46.86</c:v>
                </c:pt>
                <c:pt idx="332">
                  <c:v>47.73</c:v>
                </c:pt>
                <c:pt idx="333">
                  <c:v>48.58</c:v>
                </c:pt>
                <c:pt idx="334">
                  <c:v>49.43</c:v>
                </c:pt>
                <c:pt idx="335">
                  <c:v>50.31</c:v>
                </c:pt>
                <c:pt idx="336">
                  <c:v>51.21</c:v>
                </c:pt>
                <c:pt idx="337">
                  <c:v>52.08</c:v>
                </c:pt>
                <c:pt idx="338">
                  <c:v>52.9</c:v>
                </c:pt>
                <c:pt idx="339">
                  <c:v>53.73</c:v>
                </c:pt>
                <c:pt idx="340">
                  <c:v>54.57</c:v>
                </c:pt>
                <c:pt idx="341">
                  <c:v>55.49</c:v>
                </c:pt>
                <c:pt idx="342">
                  <c:v>56.39</c:v>
                </c:pt>
                <c:pt idx="343">
                  <c:v>57.17</c:v>
                </c:pt>
                <c:pt idx="344">
                  <c:v>57.84</c:v>
                </c:pt>
                <c:pt idx="345">
                  <c:v>58.63</c:v>
                </c:pt>
                <c:pt idx="346">
                  <c:v>59.51</c:v>
                </c:pt>
                <c:pt idx="347">
                  <c:v>60.47</c:v>
                </c:pt>
                <c:pt idx="348">
                  <c:v>61.31</c:v>
                </c:pt>
                <c:pt idx="349">
                  <c:v>62.2</c:v>
                </c:pt>
                <c:pt idx="350">
                  <c:v>63.07</c:v>
                </c:pt>
                <c:pt idx="351">
                  <c:v>63.95</c:v>
                </c:pt>
                <c:pt idx="352">
                  <c:v>64.760000000000005</c:v>
                </c:pt>
                <c:pt idx="353">
                  <c:v>65.510000000000005</c:v>
                </c:pt>
                <c:pt idx="354">
                  <c:v>66.23</c:v>
                </c:pt>
                <c:pt idx="355">
                  <c:v>66.739999999999995</c:v>
                </c:pt>
                <c:pt idx="356">
                  <c:v>67.23</c:v>
                </c:pt>
                <c:pt idx="357">
                  <c:v>67.72</c:v>
                </c:pt>
                <c:pt idx="358">
                  <c:v>68.400000000000006</c:v>
                </c:pt>
                <c:pt idx="359">
                  <c:v>69.31</c:v>
                </c:pt>
                <c:pt idx="360">
                  <c:v>70.179999999999993</c:v>
                </c:pt>
                <c:pt idx="361">
                  <c:v>71.209999999999994</c:v>
                </c:pt>
                <c:pt idx="362">
                  <c:v>72.099999999999994</c:v>
                </c:pt>
                <c:pt idx="363">
                  <c:v>72.61</c:v>
                </c:pt>
                <c:pt idx="364">
                  <c:v>72.97</c:v>
                </c:pt>
                <c:pt idx="365">
                  <c:v>73.13</c:v>
                </c:pt>
                <c:pt idx="366">
                  <c:v>73.790000000000006</c:v>
                </c:pt>
                <c:pt idx="367">
                  <c:v>74.42</c:v>
                </c:pt>
                <c:pt idx="368">
                  <c:v>75.12</c:v>
                </c:pt>
                <c:pt idx="369">
                  <c:v>75.58</c:v>
                </c:pt>
                <c:pt idx="370">
                  <c:v>75.92</c:v>
                </c:pt>
                <c:pt idx="371">
                  <c:v>76.37</c:v>
                </c:pt>
                <c:pt idx="372">
                  <c:v>76.84</c:v>
                </c:pt>
                <c:pt idx="373">
                  <c:v>77.510000000000005</c:v>
                </c:pt>
                <c:pt idx="374">
                  <c:v>78.08</c:v>
                </c:pt>
                <c:pt idx="375">
                  <c:v>78.41</c:v>
                </c:pt>
                <c:pt idx="376">
                  <c:v>78.599999999999994</c:v>
                </c:pt>
                <c:pt idx="377">
                  <c:v>78.52</c:v>
                </c:pt>
                <c:pt idx="378">
                  <c:v>78.7</c:v>
                </c:pt>
                <c:pt idx="379">
                  <c:v>78.77</c:v>
                </c:pt>
                <c:pt idx="380">
                  <c:v>79.290000000000006</c:v>
                </c:pt>
                <c:pt idx="381">
                  <c:v>79.64</c:v>
                </c:pt>
                <c:pt idx="382">
                  <c:v>80.19</c:v>
                </c:pt>
                <c:pt idx="383">
                  <c:v>80.52</c:v>
                </c:pt>
                <c:pt idx="384">
                  <c:v>81.06</c:v>
                </c:pt>
                <c:pt idx="385">
                  <c:v>81.25</c:v>
                </c:pt>
                <c:pt idx="386">
                  <c:v>81.44</c:v>
                </c:pt>
                <c:pt idx="387">
                  <c:v>81.45</c:v>
                </c:pt>
                <c:pt idx="388">
                  <c:v>81.8</c:v>
                </c:pt>
                <c:pt idx="389">
                  <c:v>82.13</c:v>
                </c:pt>
                <c:pt idx="390">
                  <c:v>82.6</c:v>
                </c:pt>
                <c:pt idx="391">
                  <c:v>82.85</c:v>
                </c:pt>
                <c:pt idx="392">
                  <c:v>83.06</c:v>
                </c:pt>
                <c:pt idx="393">
                  <c:v>83.19</c:v>
                </c:pt>
                <c:pt idx="394">
                  <c:v>83.2</c:v>
                </c:pt>
                <c:pt idx="395">
                  <c:v>83.32</c:v>
                </c:pt>
                <c:pt idx="396">
                  <c:v>83.56</c:v>
                </c:pt>
                <c:pt idx="397">
                  <c:v>84.05</c:v>
                </c:pt>
                <c:pt idx="398">
                  <c:v>84.19</c:v>
                </c:pt>
                <c:pt idx="399">
                  <c:v>84.37</c:v>
                </c:pt>
                <c:pt idx="400">
                  <c:v>84.32</c:v>
                </c:pt>
                <c:pt idx="401">
                  <c:v>84.45</c:v>
                </c:pt>
                <c:pt idx="402">
                  <c:v>84.61</c:v>
                </c:pt>
                <c:pt idx="403">
                  <c:v>84.75</c:v>
                </c:pt>
                <c:pt idx="404">
                  <c:v>84.9</c:v>
                </c:pt>
                <c:pt idx="405">
                  <c:v>85.04</c:v>
                </c:pt>
                <c:pt idx="406">
                  <c:v>85.169999999999973</c:v>
                </c:pt>
                <c:pt idx="407">
                  <c:v>85.28</c:v>
                </c:pt>
                <c:pt idx="408">
                  <c:v>85.26</c:v>
                </c:pt>
                <c:pt idx="409">
                  <c:v>85.34</c:v>
                </c:pt>
                <c:pt idx="410">
                  <c:v>85.43</c:v>
                </c:pt>
                <c:pt idx="411">
                  <c:v>85.53</c:v>
                </c:pt>
                <c:pt idx="412">
                  <c:v>85.62</c:v>
                </c:pt>
                <c:pt idx="413">
                  <c:v>85.69</c:v>
                </c:pt>
                <c:pt idx="414">
                  <c:v>85.79</c:v>
                </c:pt>
                <c:pt idx="415">
                  <c:v>85.88</c:v>
                </c:pt>
                <c:pt idx="416">
                  <c:v>86</c:v>
                </c:pt>
                <c:pt idx="417">
                  <c:v>86.07</c:v>
                </c:pt>
                <c:pt idx="418">
                  <c:v>86.16</c:v>
                </c:pt>
                <c:pt idx="419">
                  <c:v>86.25</c:v>
                </c:pt>
                <c:pt idx="420">
                  <c:v>86.37</c:v>
                </c:pt>
                <c:pt idx="421">
                  <c:v>86.47</c:v>
                </c:pt>
                <c:pt idx="422">
                  <c:v>86.54</c:v>
                </c:pt>
                <c:pt idx="423">
                  <c:v>86.6</c:v>
                </c:pt>
                <c:pt idx="424">
                  <c:v>86.79</c:v>
                </c:pt>
                <c:pt idx="425">
                  <c:v>86.85</c:v>
                </c:pt>
                <c:pt idx="426">
                  <c:v>87.01</c:v>
                </c:pt>
                <c:pt idx="427">
                  <c:v>86.94</c:v>
                </c:pt>
                <c:pt idx="428">
                  <c:v>86.96</c:v>
                </c:pt>
                <c:pt idx="429">
                  <c:v>86.98</c:v>
                </c:pt>
                <c:pt idx="430">
                  <c:v>87.02</c:v>
                </c:pt>
                <c:pt idx="431">
                  <c:v>87.179999999999993</c:v>
                </c:pt>
                <c:pt idx="432">
                  <c:v>87.13</c:v>
                </c:pt>
                <c:pt idx="433">
                  <c:v>87.16</c:v>
                </c:pt>
                <c:pt idx="434">
                  <c:v>87.07</c:v>
                </c:pt>
                <c:pt idx="435">
                  <c:v>87.06</c:v>
                </c:pt>
                <c:pt idx="436">
                  <c:v>87.16</c:v>
                </c:pt>
                <c:pt idx="437">
                  <c:v>87.25</c:v>
                </c:pt>
                <c:pt idx="438">
                  <c:v>87.47</c:v>
                </c:pt>
                <c:pt idx="439">
                  <c:v>87.48</c:v>
                </c:pt>
                <c:pt idx="440">
                  <c:v>87.59</c:v>
                </c:pt>
                <c:pt idx="441">
                  <c:v>87.44</c:v>
                </c:pt>
                <c:pt idx="442">
                  <c:v>87.5</c:v>
                </c:pt>
                <c:pt idx="443">
                  <c:v>87.32</c:v>
                </c:pt>
                <c:pt idx="444">
                  <c:v>87.35</c:v>
                </c:pt>
                <c:pt idx="445">
                  <c:v>87.179999999999993</c:v>
                </c:pt>
                <c:pt idx="446">
                  <c:v>87.08</c:v>
                </c:pt>
                <c:pt idx="447">
                  <c:v>86.87</c:v>
                </c:pt>
                <c:pt idx="448">
                  <c:v>86.75</c:v>
                </c:pt>
                <c:pt idx="449">
                  <c:v>86.679999999999993</c:v>
                </c:pt>
                <c:pt idx="450">
                  <c:v>86.62</c:v>
                </c:pt>
                <c:pt idx="451">
                  <c:v>86.55</c:v>
                </c:pt>
                <c:pt idx="452">
                  <c:v>86.49</c:v>
                </c:pt>
                <c:pt idx="453">
                  <c:v>86.41</c:v>
                </c:pt>
                <c:pt idx="454">
                  <c:v>86.31</c:v>
                </c:pt>
                <c:pt idx="455">
                  <c:v>86.2</c:v>
                </c:pt>
                <c:pt idx="456">
                  <c:v>86.09</c:v>
                </c:pt>
                <c:pt idx="457">
                  <c:v>85.97</c:v>
                </c:pt>
                <c:pt idx="458">
                  <c:v>85.83</c:v>
                </c:pt>
                <c:pt idx="459">
                  <c:v>85.669999999999973</c:v>
                </c:pt>
                <c:pt idx="460">
                  <c:v>85.52</c:v>
                </c:pt>
                <c:pt idx="461">
                  <c:v>85.36</c:v>
                </c:pt>
                <c:pt idx="462">
                  <c:v>85.21</c:v>
                </c:pt>
                <c:pt idx="463">
                  <c:v>85.04</c:v>
                </c:pt>
                <c:pt idx="464">
                  <c:v>84.84</c:v>
                </c:pt>
                <c:pt idx="465">
                  <c:v>84.62</c:v>
                </c:pt>
                <c:pt idx="466">
                  <c:v>84.41</c:v>
                </c:pt>
                <c:pt idx="467">
                  <c:v>84.1</c:v>
                </c:pt>
                <c:pt idx="468">
                  <c:v>83.76</c:v>
                </c:pt>
                <c:pt idx="469">
                  <c:v>83.38</c:v>
                </c:pt>
                <c:pt idx="470">
                  <c:v>83.26</c:v>
                </c:pt>
                <c:pt idx="471">
                  <c:v>83.2</c:v>
                </c:pt>
                <c:pt idx="472">
                  <c:v>83.14</c:v>
                </c:pt>
                <c:pt idx="473">
                  <c:v>82.83</c:v>
                </c:pt>
                <c:pt idx="474">
                  <c:v>82.46</c:v>
                </c:pt>
                <c:pt idx="475">
                  <c:v>82.1</c:v>
                </c:pt>
                <c:pt idx="476">
                  <c:v>81.86</c:v>
                </c:pt>
                <c:pt idx="477">
                  <c:v>81.63</c:v>
                </c:pt>
                <c:pt idx="478">
                  <c:v>81.37</c:v>
                </c:pt>
                <c:pt idx="479">
                  <c:v>81.150000000000006</c:v>
                </c:pt>
                <c:pt idx="480">
                  <c:v>80.91</c:v>
                </c:pt>
                <c:pt idx="481">
                  <c:v>80.66</c:v>
                </c:pt>
                <c:pt idx="482">
                  <c:v>80.5</c:v>
                </c:pt>
                <c:pt idx="483">
                  <c:v>80.23</c:v>
                </c:pt>
                <c:pt idx="484">
                  <c:v>79.95</c:v>
                </c:pt>
                <c:pt idx="485">
                  <c:v>79.7</c:v>
                </c:pt>
                <c:pt idx="486">
                  <c:v>79.62</c:v>
                </c:pt>
                <c:pt idx="487">
                  <c:v>79.540000000000006</c:v>
                </c:pt>
                <c:pt idx="488">
                  <c:v>79.31</c:v>
                </c:pt>
                <c:pt idx="489">
                  <c:v>79.02</c:v>
                </c:pt>
                <c:pt idx="490">
                  <c:v>78.75</c:v>
                </c:pt>
                <c:pt idx="491">
                  <c:v>78.47</c:v>
                </c:pt>
                <c:pt idx="492">
                  <c:v>78.169999999999973</c:v>
                </c:pt>
                <c:pt idx="493">
                  <c:v>77.86</c:v>
                </c:pt>
                <c:pt idx="494">
                  <c:v>77.540000000000006</c:v>
                </c:pt>
                <c:pt idx="495">
                  <c:v>77.209999999999994</c:v>
                </c:pt>
                <c:pt idx="496">
                  <c:v>76.86</c:v>
                </c:pt>
                <c:pt idx="497">
                  <c:v>76.53</c:v>
                </c:pt>
                <c:pt idx="498">
                  <c:v>76.23</c:v>
                </c:pt>
                <c:pt idx="499">
                  <c:v>75.900000000000006</c:v>
                </c:pt>
                <c:pt idx="500">
                  <c:v>75.540000000000006</c:v>
                </c:pt>
                <c:pt idx="501">
                  <c:v>75.150000000000006</c:v>
                </c:pt>
                <c:pt idx="502">
                  <c:v>74.62</c:v>
                </c:pt>
                <c:pt idx="503">
                  <c:v>74.19</c:v>
                </c:pt>
                <c:pt idx="504">
                  <c:v>73.8</c:v>
                </c:pt>
                <c:pt idx="505">
                  <c:v>73.819999999999993</c:v>
                </c:pt>
                <c:pt idx="506">
                  <c:v>73.8</c:v>
                </c:pt>
                <c:pt idx="507">
                  <c:v>73.739999999999995</c:v>
                </c:pt>
                <c:pt idx="508">
                  <c:v>73.45</c:v>
                </c:pt>
                <c:pt idx="509">
                  <c:v>73.12</c:v>
                </c:pt>
                <c:pt idx="510">
                  <c:v>72.77</c:v>
                </c:pt>
                <c:pt idx="511">
                  <c:v>72.41</c:v>
                </c:pt>
                <c:pt idx="512">
                  <c:v>72.040000000000006</c:v>
                </c:pt>
                <c:pt idx="513">
                  <c:v>71.650000000000006</c:v>
                </c:pt>
                <c:pt idx="514">
                  <c:v>71.3</c:v>
                </c:pt>
                <c:pt idx="515">
                  <c:v>70.930000000000007</c:v>
                </c:pt>
                <c:pt idx="516">
                  <c:v>70.52</c:v>
                </c:pt>
                <c:pt idx="517">
                  <c:v>70.069999999999993</c:v>
                </c:pt>
                <c:pt idx="518">
                  <c:v>69.59</c:v>
                </c:pt>
                <c:pt idx="519">
                  <c:v>69.169999999999973</c:v>
                </c:pt>
                <c:pt idx="520">
                  <c:v>68.59</c:v>
                </c:pt>
                <c:pt idx="521">
                  <c:v>67.77</c:v>
                </c:pt>
                <c:pt idx="522">
                  <c:v>67.22</c:v>
                </c:pt>
                <c:pt idx="523">
                  <c:v>66.69</c:v>
                </c:pt>
                <c:pt idx="524">
                  <c:v>66.569999999999993</c:v>
                </c:pt>
                <c:pt idx="525">
                  <c:v>66.03</c:v>
                </c:pt>
                <c:pt idx="526">
                  <c:v>65.55</c:v>
                </c:pt>
                <c:pt idx="527">
                  <c:v>64.959999999999994</c:v>
                </c:pt>
                <c:pt idx="528">
                  <c:v>64.56</c:v>
                </c:pt>
                <c:pt idx="529">
                  <c:v>64.040000000000006</c:v>
                </c:pt>
                <c:pt idx="530">
                  <c:v>63.79</c:v>
                </c:pt>
                <c:pt idx="531">
                  <c:v>63.56</c:v>
                </c:pt>
                <c:pt idx="532">
                  <c:v>63.47</c:v>
                </c:pt>
                <c:pt idx="533">
                  <c:v>63.1</c:v>
                </c:pt>
                <c:pt idx="534">
                  <c:v>62.69</c:v>
                </c:pt>
                <c:pt idx="535">
                  <c:v>62.16</c:v>
                </c:pt>
                <c:pt idx="536">
                  <c:v>61.72</c:v>
                </c:pt>
                <c:pt idx="537">
                  <c:v>61.18</c:v>
                </c:pt>
                <c:pt idx="538">
                  <c:v>60.73</c:v>
                </c:pt>
                <c:pt idx="539">
                  <c:v>60.29</c:v>
                </c:pt>
                <c:pt idx="540">
                  <c:v>59.95</c:v>
                </c:pt>
                <c:pt idx="541">
                  <c:v>59.71</c:v>
                </c:pt>
                <c:pt idx="542">
                  <c:v>59.36</c:v>
                </c:pt>
                <c:pt idx="543">
                  <c:v>59</c:v>
                </c:pt>
                <c:pt idx="544">
                  <c:v>58.64</c:v>
                </c:pt>
                <c:pt idx="545">
                  <c:v>58.31</c:v>
                </c:pt>
                <c:pt idx="546">
                  <c:v>58</c:v>
                </c:pt>
                <c:pt idx="547">
                  <c:v>57.71</c:v>
                </c:pt>
                <c:pt idx="548">
                  <c:v>57.41</c:v>
                </c:pt>
                <c:pt idx="549">
                  <c:v>57.08</c:v>
                </c:pt>
                <c:pt idx="550">
                  <c:v>56.74</c:v>
                </c:pt>
                <c:pt idx="551">
                  <c:v>56.46</c:v>
                </c:pt>
                <c:pt idx="552">
                  <c:v>56.17</c:v>
                </c:pt>
                <c:pt idx="553">
                  <c:v>55.89</c:v>
                </c:pt>
                <c:pt idx="554">
                  <c:v>55.61</c:v>
                </c:pt>
                <c:pt idx="555">
                  <c:v>55.37</c:v>
                </c:pt>
                <c:pt idx="556">
                  <c:v>55.1</c:v>
                </c:pt>
                <c:pt idx="557">
                  <c:v>54.67</c:v>
                </c:pt>
                <c:pt idx="558">
                  <c:v>54.31</c:v>
                </c:pt>
                <c:pt idx="559">
                  <c:v>54.02</c:v>
                </c:pt>
                <c:pt idx="560">
                  <c:v>53.85</c:v>
                </c:pt>
                <c:pt idx="561">
                  <c:v>53.59</c:v>
                </c:pt>
                <c:pt idx="562">
                  <c:v>53.3</c:v>
                </c:pt>
                <c:pt idx="563">
                  <c:v>53.06</c:v>
                </c:pt>
                <c:pt idx="564">
                  <c:v>52.81</c:v>
                </c:pt>
                <c:pt idx="565">
                  <c:v>52.44</c:v>
                </c:pt>
                <c:pt idx="566">
                  <c:v>52.14</c:v>
                </c:pt>
                <c:pt idx="567">
                  <c:v>51.82</c:v>
                </c:pt>
                <c:pt idx="568">
                  <c:v>51.72</c:v>
                </c:pt>
                <c:pt idx="569">
                  <c:v>51.55</c:v>
                </c:pt>
                <c:pt idx="570">
                  <c:v>51.46</c:v>
                </c:pt>
                <c:pt idx="571">
                  <c:v>51.26</c:v>
                </c:pt>
                <c:pt idx="572">
                  <c:v>51.06</c:v>
                </c:pt>
                <c:pt idx="573">
                  <c:v>50.81</c:v>
                </c:pt>
                <c:pt idx="574">
                  <c:v>50.61</c:v>
                </c:pt>
                <c:pt idx="575">
                  <c:v>50.41</c:v>
                </c:pt>
                <c:pt idx="576">
                  <c:v>50.24</c:v>
                </c:pt>
                <c:pt idx="577">
                  <c:v>50.03</c:v>
                </c:pt>
                <c:pt idx="578">
                  <c:v>49.8</c:v>
                </c:pt>
                <c:pt idx="579">
                  <c:v>49.51</c:v>
                </c:pt>
                <c:pt idx="580">
                  <c:v>49.25</c:v>
                </c:pt>
                <c:pt idx="581">
                  <c:v>48.99</c:v>
                </c:pt>
                <c:pt idx="582">
                  <c:v>48.76</c:v>
                </c:pt>
                <c:pt idx="583">
                  <c:v>48.51</c:v>
                </c:pt>
                <c:pt idx="584">
                  <c:v>48.29</c:v>
                </c:pt>
                <c:pt idx="585">
                  <c:v>48.02</c:v>
                </c:pt>
                <c:pt idx="586">
                  <c:v>47.73</c:v>
                </c:pt>
                <c:pt idx="587">
                  <c:v>47.37</c:v>
                </c:pt>
                <c:pt idx="588">
                  <c:v>47.14</c:v>
                </c:pt>
                <c:pt idx="589">
                  <c:v>46.99</c:v>
                </c:pt>
                <c:pt idx="590">
                  <c:v>46.92</c:v>
                </c:pt>
                <c:pt idx="591">
                  <c:v>46.77</c:v>
                </c:pt>
                <c:pt idx="592">
                  <c:v>46.62</c:v>
                </c:pt>
                <c:pt idx="593">
                  <c:v>46.5</c:v>
                </c:pt>
                <c:pt idx="594">
                  <c:v>46.35</c:v>
                </c:pt>
                <c:pt idx="595">
                  <c:v>46.19</c:v>
                </c:pt>
                <c:pt idx="596">
                  <c:v>46.03</c:v>
                </c:pt>
                <c:pt idx="597">
                  <c:v>45.89</c:v>
                </c:pt>
                <c:pt idx="598">
                  <c:v>45.75</c:v>
                </c:pt>
                <c:pt idx="599">
                  <c:v>45.69</c:v>
                </c:pt>
                <c:pt idx="600">
                  <c:v>45.69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C19-4F95-BC0D-2F7FACC549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138798816"/>
        <c:axId val="-2138795648"/>
      </c:lineChart>
      <c:catAx>
        <c:axId val="-2138798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8795648"/>
        <c:crosses val="autoZero"/>
        <c:auto val="1"/>
        <c:lblAlgn val="ctr"/>
        <c:lblOffset val="100"/>
        <c:noMultiLvlLbl val="0"/>
      </c:catAx>
      <c:valAx>
        <c:axId val="-2138795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8798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C7C360-485A-804E-A69B-195C3C0BD845}" type="datetimeFigureOut">
              <a:rPr lang="en-US" smtClean="0"/>
              <a:t>12/15/2016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3E44B4-AE55-FD43-9061-16A616BF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48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This project looks at soft robotics and how the sudden release of stored energy can help a robot arm throw a ball. </a:t>
            </a:r>
          </a:p>
          <a:p>
            <a:r>
              <a:rPr lang="en-US" sz="1200" dirty="0"/>
              <a:t>A human arm uses antagonistic muscle pairs to throw a projectile, we aim to replicate this with our robotic arm. This will allow the robotic arm to throw a projectile further than the servos could if in a direct drive system. </a:t>
            </a:r>
          </a:p>
          <a:p>
            <a:r>
              <a:rPr lang="en-US" sz="1200" dirty="0"/>
              <a:t>This is desirable as typically larger servos would be required that cost more, weigh more and take up a larger amount of space.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3E44B4-AE55-FD43-9061-16A616BFDE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448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Antagonisitc</a:t>
            </a:r>
            <a:r>
              <a:rPr lang="en-GB" baseline="0" dirty="0"/>
              <a:t> muscle pair </a:t>
            </a:r>
          </a:p>
          <a:p>
            <a:r>
              <a:rPr lang="en-GB" baseline="0" dirty="0"/>
              <a:t>One contracts</a:t>
            </a:r>
          </a:p>
          <a:p>
            <a:r>
              <a:rPr lang="en-GB" baseline="0" dirty="0"/>
              <a:t>One relaxes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3E44B4-AE55-FD43-9061-16A616BFDE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839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3E44B4-AE55-FD43-9061-16A616BFDE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121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Forwards 11 degrees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3E44B4-AE55-FD43-9061-16A616BFDE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44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3E44B4-AE55-FD43-9061-16A616BFDE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672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8046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088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012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291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932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899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63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692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46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459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764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6F044E1-33E5-1D4C-ACB0-9B7CA89DFF3C}" type="datetimeFigureOut">
              <a:rPr lang="en-US" smtClean="0"/>
              <a:t>12/15/2016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E106294-8ADF-F749-909E-4A4C6E4A2C6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5055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Soft Robotic Arm </a:t>
            </a:r>
            <a:br>
              <a:rPr lang="en-US" dirty="0"/>
            </a:br>
            <a:r>
              <a:rPr lang="en-US" dirty="0"/>
              <a:t>ROCO504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By </a:t>
            </a:r>
          </a:p>
          <a:p>
            <a:r>
              <a:rPr lang="en-US" dirty="0"/>
              <a:t>Joshua Sullivan</a:t>
            </a:r>
          </a:p>
          <a:p>
            <a:r>
              <a:rPr lang="en-US" dirty="0"/>
              <a:t>Alex Rowe </a:t>
            </a:r>
          </a:p>
          <a:p>
            <a:r>
              <a:rPr lang="en-US" dirty="0"/>
              <a:t>Simon Walker </a:t>
            </a:r>
          </a:p>
        </p:txBody>
      </p:sp>
    </p:spTree>
    <p:extLst>
      <p:ext uri="{BB962C8B-B14F-4D97-AF65-F5344CB8AC3E}">
        <p14:creationId xmlns:p14="http://schemas.microsoft.com/office/powerpoint/2010/main" val="1881198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Goals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8719" y="2139761"/>
            <a:ext cx="6417425" cy="4023360"/>
          </a:xfrm>
        </p:spPr>
        <p:txBody>
          <a:bodyPr>
            <a:normAutofit/>
          </a:bodyPr>
          <a:lstStyle/>
          <a:p>
            <a:r>
              <a:rPr lang="en-US" sz="2800" dirty="0"/>
              <a:t>Develop an arm that </a:t>
            </a:r>
          </a:p>
          <a:p>
            <a:pPr lvl="1"/>
            <a:r>
              <a:rPr lang="en-US" sz="2400" dirty="0"/>
              <a:t>Replicates the movement of a human arm. </a:t>
            </a:r>
          </a:p>
          <a:p>
            <a:pPr lvl="1"/>
            <a:r>
              <a:rPr lang="en-US" sz="2400" dirty="0"/>
              <a:t>Throws a projectile further than if the servos where statically connected to one another. </a:t>
            </a:r>
          </a:p>
          <a:p>
            <a:pPr lvl="1"/>
            <a:r>
              <a:rPr lang="en-US" sz="2400" dirty="0"/>
              <a:t>Uses 3D printer materials, designed on </a:t>
            </a:r>
            <a:r>
              <a:rPr lang="en-US" sz="2400" dirty="0" err="1"/>
              <a:t>AutoDesk</a:t>
            </a:r>
            <a:r>
              <a:rPr lang="en-US" sz="2400" dirty="0"/>
              <a:t> Fusion 360</a:t>
            </a:r>
          </a:p>
          <a:p>
            <a:pPr lvl="1"/>
            <a:r>
              <a:rPr lang="en-US" sz="2400" dirty="0"/>
              <a:t>Is comparable to a human arm.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9276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Antagonistic Joint Control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830339" cy="1335018"/>
          </a:xfrm>
        </p:spPr>
        <p:txBody>
          <a:bodyPr/>
          <a:lstStyle/>
          <a:p>
            <a:r>
              <a:rPr lang="en-GB" dirty="0"/>
              <a:t>The Arm will use antagonistic muscle pairs that work opposing to each other to control the movement</a:t>
            </a:r>
            <a:r>
              <a:rPr lang="en-US" dirty="0"/>
              <a:t> at the shoulder and elbow joint. </a:t>
            </a:r>
          </a:p>
        </p:txBody>
      </p:sp>
      <p:pic>
        <p:nvPicPr>
          <p:cNvPr id="5" name="Picture 4" descr="Image result for agonist  human arm"/>
          <p:cNvPicPr/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344587" y="2493133"/>
            <a:ext cx="6847413" cy="361186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81" y="2524723"/>
            <a:ext cx="3055041" cy="34210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925" y="2612988"/>
            <a:ext cx="2943995" cy="374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40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92728" y="-460836"/>
            <a:ext cx="10782300" cy="1450975"/>
          </a:xfrm>
        </p:spPr>
        <p:txBody>
          <a:bodyPr/>
          <a:lstStyle/>
          <a:p>
            <a:r>
              <a:rPr lang="en-US" dirty="0"/>
              <a:t>Human Movement and Function Laboratory </a:t>
            </a:r>
          </a:p>
        </p:txBody>
      </p:sp>
      <p:pic>
        <p:nvPicPr>
          <p:cNvPr id="5" name="20161104_124011_Qua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16961" y="1035397"/>
            <a:ext cx="6950494" cy="521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9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damotion Analysis - throw0008.MDF 4_11_2016 [throw_1.stp] 26_11_2016 21_45_40 (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55" y="-3"/>
            <a:ext cx="12164133" cy="633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2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from the Gait Lab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9025628-8FC6-40E6-BBA6-CBAC389F0CE9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097280" y="1737360"/>
          <a:ext cx="5804429" cy="28209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6" name="Straight Connector 5"/>
          <p:cNvCxnSpPr/>
          <p:nvPr/>
        </p:nvCxnSpPr>
        <p:spPr>
          <a:xfrm flipV="1">
            <a:off x="7738534" y="2048933"/>
            <a:ext cx="782160" cy="794121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8637614" y="2134421"/>
            <a:ext cx="201586" cy="1878779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839200" y="4132555"/>
            <a:ext cx="944232" cy="1336912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783432" y="5521088"/>
            <a:ext cx="427368" cy="67734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Arc 13"/>
          <p:cNvSpPr/>
          <p:nvPr/>
        </p:nvSpPr>
        <p:spPr>
          <a:xfrm rot="9663708">
            <a:off x="8121954" y="1860997"/>
            <a:ext cx="914400" cy="914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8252107" y="2373023"/>
            <a:ext cx="172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θ</a:t>
            </a:r>
            <a:endParaRPr lang="en-GB" dirty="0"/>
          </a:p>
        </p:txBody>
      </p:sp>
      <p:sp>
        <p:nvSpPr>
          <p:cNvPr id="16" name="Oval 15"/>
          <p:cNvSpPr/>
          <p:nvPr/>
        </p:nvSpPr>
        <p:spPr>
          <a:xfrm>
            <a:off x="7660318" y="2710587"/>
            <a:ext cx="159491" cy="1604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>
            <a:off x="8439419" y="1945587"/>
            <a:ext cx="159491" cy="1604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/>
          <p:cNvSpPr/>
          <p:nvPr/>
        </p:nvSpPr>
        <p:spPr>
          <a:xfrm>
            <a:off x="8557868" y="2113437"/>
            <a:ext cx="159491" cy="1604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/>
          <p:cNvSpPr/>
          <p:nvPr/>
        </p:nvSpPr>
        <p:spPr>
          <a:xfrm>
            <a:off x="8759455" y="3852744"/>
            <a:ext cx="159491" cy="1604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/>
          <p:cNvSpPr/>
          <p:nvPr/>
        </p:nvSpPr>
        <p:spPr>
          <a:xfrm>
            <a:off x="8789458" y="4080934"/>
            <a:ext cx="159491" cy="1604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/>
          <p:cNvSpPr/>
          <p:nvPr/>
        </p:nvSpPr>
        <p:spPr>
          <a:xfrm>
            <a:off x="9665371" y="5309011"/>
            <a:ext cx="159491" cy="1604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/>
          <p:cNvSpPr/>
          <p:nvPr/>
        </p:nvSpPr>
        <p:spPr>
          <a:xfrm>
            <a:off x="9818635" y="5445299"/>
            <a:ext cx="159491" cy="1604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/>
          <p:cNvSpPr/>
          <p:nvPr/>
        </p:nvSpPr>
        <p:spPr>
          <a:xfrm>
            <a:off x="10204573" y="5521088"/>
            <a:ext cx="159491" cy="1604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Connector 24"/>
          <p:cNvCxnSpPr/>
          <p:nvPr/>
        </p:nvCxnSpPr>
        <p:spPr>
          <a:xfrm>
            <a:off x="6901709" y="2193665"/>
            <a:ext cx="3806613" cy="0"/>
          </a:xfrm>
          <a:prstGeom prst="line">
            <a:avLst/>
          </a:prstGeom>
          <a:ln w="3810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270000" y="4558348"/>
            <a:ext cx="5113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From the data collected, the peaks of three bumps were calculated. This gave us an angle to move the arm to for the swing.  </a:t>
            </a:r>
          </a:p>
        </p:txBody>
      </p:sp>
    </p:spTree>
    <p:extLst>
      <p:ext uri="{BB962C8B-B14F-4D97-AF65-F5344CB8AC3E}">
        <p14:creationId xmlns:p14="http://schemas.microsoft.com/office/powerpoint/2010/main" val="757934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Robot swing Demonstration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Human Swing 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Improved Human Swing 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Future - 	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GB" dirty="0"/>
              <a:t>Rigid Swing for comparison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GB" dirty="0"/>
              <a:t>Computer learning </a:t>
            </a:r>
          </a:p>
        </p:txBody>
      </p:sp>
    </p:spTree>
    <p:extLst>
      <p:ext uri="{BB962C8B-B14F-4D97-AF65-F5344CB8AC3E}">
        <p14:creationId xmlns:p14="http://schemas.microsoft.com/office/powerpoint/2010/main" val="11700257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1502</TotalTime>
  <Words>247</Words>
  <Application>Microsoft Office PowerPoint</Application>
  <PresentationFormat>Widescreen</PresentationFormat>
  <Paragraphs>40</Paragraphs>
  <Slides>7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Calibri Light</vt:lpstr>
      <vt:lpstr>Retrospect</vt:lpstr>
      <vt:lpstr>Soft Robotic Arm  ROCO504 </vt:lpstr>
      <vt:lpstr>Introduction and Goals </vt:lpstr>
      <vt:lpstr>Antagonistic Joint Control  </vt:lpstr>
      <vt:lpstr>Human Movement and Function Laboratory </vt:lpstr>
      <vt:lpstr>PowerPoint Presentation</vt:lpstr>
      <vt:lpstr>Data from the Gait Lab</vt:lpstr>
      <vt:lpstr>Robot swing Demonstration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 Robotic Arm  ROCO504 </dc:title>
  <dc:creator>Microsoft Office User</dc:creator>
  <cp:lastModifiedBy>Simon</cp:lastModifiedBy>
  <cp:revision>35</cp:revision>
  <dcterms:created xsi:type="dcterms:W3CDTF">2016-10-31T17:01:05Z</dcterms:created>
  <dcterms:modified xsi:type="dcterms:W3CDTF">2016-12-15T14:47:39Z</dcterms:modified>
</cp:coreProperties>
</file>

<file path=docProps/thumbnail.jpeg>
</file>